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985" autoAdjust="0"/>
    <p:restoredTop sz="94660"/>
  </p:normalViewPr>
  <p:slideViewPr>
    <p:cSldViewPr snapToGrid="0">
      <p:cViewPr varScale="1">
        <p:scale>
          <a:sx n="92" d="100"/>
          <a:sy n="92" d="100"/>
        </p:scale>
        <p:origin x="40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07/03/1445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03650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07/03/1445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1586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07/03/1445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63066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07/03/1445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3537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07/03/1445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65619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07/03/1445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1121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07/03/1445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73100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07/03/1445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1723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07/03/1445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26962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07/03/1445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76198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A7DE-D6B0-4C11-853E-944E6F799FE6}" type="datetimeFigureOut">
              <a:rPr lang="fa-IR" smtClean="0"/>
              <a:t>07/03/1445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3622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1A7DE-D6B0-4C11-853E-944E6F799FE6}" type="datetimeFigureOut">
              <a:rPr lang="fa-IR" smtClean="0"/>
              <a:t>07/03/1445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1CC7A-F09C-4595-B16D-9BAF72B7FE1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35936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1842366"/>
            <a:ext cx="6783079" cy="38770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>
              <a:cs typeface="B Titr" panose="00000700000000000000" pitchFamily="2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-7066"/>
            <a:ext cx="12192000" cy="18373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" name="Rectangle 1"/>
          <p:cNvSpPr/>
          <p:nvPr/>
        </p:nvSpPr>
        <p:spPr>
          <a:xfrm>
            <a:off x="11139905" y="36399"/>
            <a:ext cx="976811" cy="11756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2" name="Rectangle 11"/>
          <p:cNvSpPr/>
          <p:nvPr/>
        </p:nvSpPr>
        <p:spPr>
          <a:xfrm>
            <a:off x="0" y="5732272"/>
            <a:ext cx="12192000" cy="11257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4" name="TextBox 3"/>
          <p:cNvSpPr txBox="1"/>
          <p:nvPr/>
        </p:nvSpPr>
        <p:spPr>
          <a:xfrm>
            <a:off x="1238310" y="42085"/>
            <a:ext cx="963355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3200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B Titr" panose="00000700000000000000" pitchFamily="2" charset="-78"/>
              </a:rPr>
              <a:t>وبینار دستاوردها و تجارب فرصت مطالعاتی جامعه و صنعت </a:t>
            </a:r>
            <a:r>
              <a:rPr lang="fa-IR" sz="1200" dirty="0">
                <a:cs typeface="B Titr" panose="00000700000000000000" pitchFamily="2" charset="-78"/>
              </a:rPr>
              <a:t>(پیوست شماره پنج)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20138" y="741632"/>
            <a:ext cx="9551724" cy="969496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fa-IR" dirty="0" smtClean="0">
                <a:solidFill>
                  <a:srgbClr val="C00000"/>
                </a:solidFill>
                <a:latin typeface="IranNastaliq" panose="02020505000000020003" pitchFamily="18" charset="0"/>
                <a:cs typeface="B Titr" panose="00000700000000000000" pitchFamily="2" charset="-78"/>
              </a:rPr>
              <a:t>عنوان:</a:t>
            </a:r>
          </a:p>
          <a:p>
            <a:pPr algn="ctr">
              <a:lnSpc>
                <a:spcPct val="150000"/>
              </a:lnSpc>
            </a:pPr>
            <a:r>
              <a:rPr lang="fa-IR" sz="20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  <a:latin typeface="IranNastaliq" panose="02020505000000020003" pitchFamily="18" charset="0"/>
                <a:cs typeface="B Titr" panose="00000700000000000000" pitchFamily="2" charset="-78"/>
              </a:rPr>
              <a:t>موضوع وبینار با قلم ب تیتر با اندازه 20 نوشته شود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783080" y="1842366"/>
            <a:ext cx="5408920" cy="388990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5" name="TextBox 4"/>
          <p:cNvSpPr txBox="1"/>
          <p:nvPr/>
        </p:nvSpPr>
        <p:spPr>
          <a:xfrm>
            <a:off x="7211386" y="3824058"/>
            <a:ext cx="4552307" cy="1892826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ct val="150000"/>
              </a:lnSpc>
            </a:pPr>
            <a:r>
              <a:rPr lang="fa-IR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bg1"/>
                </a:solidFill>
                <a:cs typeface="B Titr" panose="00000700000000000000" pitchFamily="2" charset="-78"/>
              </a:rPr>
              <a:t>ارائه دهنده:</a:t>
            </a:r>
          </a:p>
          <a:p>
            <a:pPr algn="ctr">
              <a:lnSpc>
                <a:spcPct val="150000"/>
              </a:lnSpc>
            </a:pPr>
            <a:r>
              <a:rPr lang="fa-IR" sz="2400" b="1" dirty="0" smtClean="0">
                <a:ln/>
                <a:solidFill>
                  <a:schemeClr val="bg1"/>
                </a:solidFill>
                <a:cs typeface="B Titr" panose="00000700000000000000" pitchFamily="2" charset="-78"/>
              </a:rPr>
              <a:t>نام با قلم ب تیتر با اندازه 24 نوشته شود</a:t>
            </a:r>
            <a:endParaRPr lang="fa-IR" sz="2400" b="1" dirty="0">
              <a:ln/>
              <a:solidFill>
                <a:schemeClr val="bg1"/>
              </a:solidFill>
              <a:cs typeface="B Titr" panose="00000700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b="1" dirty="0" smtClean="0">
                <a:ln/>
                <a:solidFill>
                  <a:schemeClr val="bg1"/>
                </a:solidFill>
                <a:cs typeface="B Titr" panose="00000700000000000000" pitchFamily="2" charset="-78"/>
              </a:rPr>
              <a:t>عضو هیئت علمی گروه ....</a:t>
            </a:r>
          </a:p>
          <a:p>
            <a:pPr algn="ctr">
              <a:lnSpc>
                <a:spcPct val="150000"/>
              </a:lnSpc>
            </a:pPr>
            <a:r>
              <a:rPr lang="fa-IR" b="1" dirty="0" smtClean="0">
                <a:ln/>
                <a:solidFill>
                  <a:schemeClr val="bg1"/>
                </a:solidFill>
                <a:cs typeface="B Titr" panose="00000700000000000000" pitchFamily="2" charset="-78"/>
              </a:rPr>
              <a:t>دانشکده/آموزشکده ....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46198" y="5977205"/>
            <a:ext cx="4281543" cy="6924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spcAft>
                <a:spcPts val="600"/>
              </a:spcAft>
            </a:pPr>
            <a:r>
              <a:rPr lang="fa-IR" sz="1600" dirty="0">
                <a:solidFill>
                  <a:srgbClr val="C00000"/>
                </a:solidFill>
                <a:cs typeface="B Titr" panose="00000700000000000000" pitchFamily="2" charset="-78"/>
              </a:rPr>
              <a:t>زمان:</a:t>
            </a:r>
          </a:p>
          <a:p>
            <a:pPr algn="ctr">
              <a:spcAft>
                <a:spcPts val="600"/>
              </a:spcAft>
            </a:pPr>
            <a:r>
              <a:rPr lang="fa-IR" dirty="0" smtClean="0">
                <a:cs typeface="B Titr" panose="00000700000000000000" pitchFamily="2" charset="-78"/>
              </a:rPr>
              <a:t>روز تاریخ ساعت با قلم ب تیتر با اندازه 18</a:t>
            </a:r>
            <a:endParaRPr lang="fa-IR" dirty="0">
              <a:cs typeface="B Titr" panose="00000700000000000000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88503" y="5961815"/>
            <a:ext cx="4214995" cy="7232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spcAft>
                <a:spcPts val="600"/>
              </a:spcAft>
            </a:pPr>
            <a:r>
              <a:rPr lang="fa-IR" sz="1600" dirty="0" smtClean="0">
                <a:solidFill>
                  <a:srgbClr val="C00000"/>
                </a:solidFill>
                <a:cs typeface="B Titr" panose="00000700000000000000" pitchFamily="2" charset="-78"/>
              </a:rPr>
              <a:t>لینک ورود به جلسه:</a:t>
            </a:r>
          </a:p>
          <a:p>
            <a:pPr algn="ctr">
              <a:spcAft>
                <a:spcPts val="600"/>
              </a:spcAft>
            </a:pPr>
            <a:r>
              <a:rPr lang="en-US" sz="2000" dirty="0" smtClean="0">
                <a:latin typeface="Cambria" panose="02040503050406030204" pitchFamily="18" charset="0"/>
                <a:cs typeface="Arial" panose="020B0604020202020204" pitchFamily="34" charset="0"/>
              </a:rPr>
              <a:t>Font Cambria, Size 20</a:t>
            </a:r>
            <a:endParaRPr lang="fa-IR" sz="2000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141246"/>
            <a:ext cx="321672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400" dirty="0" smtClean="0">
                <a:cs typeface="B Titr" panose="00000700000000000000" pitchFamily="2" charset="-78"/>
              </a:rPr>
              <a:t>مرکز ارتباط با صنعت دانشگاه فنی و حرفه ای</a:t>
            </a:r>
            <a:endParaRPr lang="fa-IR" sz="1400" dirty="0">
              <a:cs typeface="B Titr" panose="00000700000000000000" pitchFamily="2" charset="-78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9314" y="2005580"/>
            <a:ext cx="1636452" cy="1703398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383035" y="3580850"/>
            <a:ext cx="4017007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000" dirty="0" smtClean="0">
                <a:cs typeface="B Titr" panose="00000700000000000000" pitchFamily="2" charset="-78"/>
              </a:rPr>
              <a:t>محل درج تصویر مرتبط با موضوع وبینار</a:t>
            </a:r>
            <a:endParaRPr lang="fa-IR" sz="2000" dirty="0">
              <a:cs typeface="B Titr" panose="00000700000000000000" pitchFamily="2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094649" y="389855"/>
            <a:ext cx="106732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200" dirty="0" smtClean="0">
                <a:cs typeface="B Titr" panose="00000700000000000000" pitchFamily="2" charset="-78"/>
              </a:rPr>
              <a:t>محل درج</a:t>
            </a:r>
          </a:p>
          <a:p>
            <a:pPr algn="ctr"/>
            <a:r>
              <a:rPr lang="fa-IR" sz="1200" dirty="0" smtClean="0">
                <a:cs typeface="B Titr" panose="00000700000000000000" pitchFamily="2" charset="-78"/>
              </a:rPr>
              <a:t>لوگوی استان</a:t>
            </a:r>
            <a:endParaRPr lang="fa-IR" sz="1200" dirty="0">
              <a:cs typeface="B Titr" panose="00000700000000000000" pitchFamily="2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953878" y="2534113"/>
            <a:ext cx="106732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200" dirty="0" smtClean="0">
                <a:cs typeface="B Titr" panose="00000700000000000000" pitchFamily="2" charset="-78"/>
              </a:rPr>
              <a:t>محل درج</a:t>
            </a:r>
          </a:p>
          <a:p>
            <a:pPr algn="ctr"/>
            <a:r>
              <a:rPr lang="fa-IR" sz="1200" dirty="0" smtClean="0">
                <a:cs typeface="B Titr" panose="00000700000000000000" pitchFamily="2" charset="-78"/>
              </a:rPr>
              <a:t>تصویر شخص ارائه دهنده</a:t>
            </a:r>
            <a:endParaRPr lang="fa-IR" sz="1200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8257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</TotalTime>
  <Words>95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B Titr</vt:lpstr>
      <vt:lpstr>Calibri</vt:lpstr>
      <vt:lpstr>Calibri Light</vt:lpstr>
      <vt:lpstr>Cambria</vt:lpstr>
      <vt:lpstr>IranNastaliq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سید اشکان موسویان</dc:creator>
  <cp:lastModifiedBy>کریمی,زهرا</cp:lastModifiedBy>
  <cp:revision>21</cp:revision>
  <dcterms:created xsi:type="dcterms:W3CDTF">2021-11-21T08:03:20Z</dcterms:created>
  <dcterms:modified xsi:type="dcterms:W3CDTF">2024-01-13T04:01:36Z</dcterms:modified>
</cp:coreProperties>
</file>